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094197-F92B-4AED-BB93-0E9905979C54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DB162D-04C2-4CC3-BAF9-A3395A73D13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690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 – практикум</a:t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ru-RU" sz="4800" dirty="0" err="1" smtClean="0"/>
              <a:t>Логико</a:t>
            </a:r>
            <a:r>
              <a:rPr lang="ru-RU" sz="4800" dirty="0" smtClean="0"/>
              <a:t> – математические игры в развивающей среде ДОУ»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7406640" cy="192882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Математика в </a:t>
            </a:r>
            <a:r>
              <a:rPr lang="ru-RU" dirty="0" smtClean="0"/>
              <a:t>большей </a:t>
            </a:r>
            <a:r>
              <a:rPr lang="ru-RU" dirty="0" smtClean="0"/>
              <a:t>степени, чем любая </a:t>
            </a:r>
            <a:r>
              <a:rPr lang="ru-RU" dirty="0" smtClean="0"/>
              <a:t> другая </a:t>
            </a:r>
            <a:r>
              <a:rPr lang="ru-RU" dirty="0" smtClean="0"/>
              <a:t>наука, является промежуточным </a:t>
            </a:r>
            <a:r>
              <a:rPr lang="ru-RU" dirty="0" smtClean="0"/>
              <a:t>связующим </a:t>
            </a:r>
            <a:r>
              <a:rPr lang="ru-RU" dirty="0" smtClean="0"/>
              <a:t>звеном между </a:t>
            </a:r>
            <a:r>
              <a:rPr lang="ru-RU" dirty="0" smtClean="0"/>
              <a:t>человеком </a:t>
            </a:r>
            <a:r>
              <a:rPr lang="ru-RU" dirty="0" smtClean="0"/>
              <a:t>и природой, </a:t>
            </a:r>
            <a:r>
              <a:rPr lang="ru-RU" dirty="0" smtClean="0"/>
              <a:t>между </a:t>
            </a:r>
            <a:r>
              <a:rPr lang="ru-RU" dirty="0" smtClean="0"/>
              <a:t>внутренним и </a:t>
            </a:r>
            <a:r>
              <a:rPr lang="ru-RU" dirty="0" smtClean="0"/>
              <a:t>внешним </a:t>
            </a:r>
            <a:r>
              <a:rPr lang="ru-RU" dirty="0" smtClean="0"/>
              <a:t>миром, между </a:t>
            </a:r>
            <a:r>
              <a:rPr lang="ru-RU" dirty="0" smtClean="0"/>
              <a:t>мыслью </a:t>
            </a:r>
            <a:r>
              <a:rPr lang="ru-RU" dirty="0" smtClean="0"/>
              <a:t>и восприятием. </a:t>
            </a:r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Ф. </a:t>
            </a:r>
            <a:r>
              <a:rPr lang="ru-RU" dirty="0" err="1" smtClean="0"/>
              <a:t>Фрёбель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6126137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© Мусина Л.Д. 2017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 smtClean="0"/>
              <a:t>оловоломка своими руками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71678"/>
            <a:ext cx="7498080" cy="264320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504960" cy="2000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>Игра – естественный для ребенка вид деятельности. </a:t>
            </a:r>
            <a:br>
              <a:rPr lang="ru-RU" sz="2200" dirty="0" smtClean="0"/>
            </a:br>
            <a:r>
              <a:rPr lang="ru-RU" sz="2200" dirty="0" smtClean="0"/>
              <a:t>В игровой деятельности ребенок осваивает разнообразные представления, самостоятельно «открывает» способы действий, познает некоторые зависимости и закономерности окружающего мира, расширяет свой опыт познания.</a:t>
            </a:r>
            <a:endParaRPr lang="ru-RU" dirty="0"/>
          </a:p>
        </p:txBody>
      </p:sp>
      <p:pic>
        <p:nvPicPr>
          <p:cNvPr id="5" name="Содержимое 4" descr="1093744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857496"/>
            <a:ext cx="4681553" cy="3121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400800" cy="1071570"/>
          </a:xfrm>
        </p:spPr>
        <p:txBody>
          <a:bodyPr/>
          <a:lstStyle/>
          <a:p>
            <a:pPr algn="ctr"/>
            <a:r>
              <a:rPr lang="ru-RU" dirty="0" smtClean="0"/>
              <a:t>Логические приемы: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1357298"/>
            <a:ext cx="6400800" cy="3652852"/>
          </a:xfrm>
        </p:spPr>
        <p:txBody>
          <a:bodyPr>
            <a:normAutofit fontScale="70000" lnSpcReduction="20000"/>
          </a:bodyPr>
          <a:lstStyle/>
          <a:p>
            <a:pPr marL="547688" indent="-457200">
              <a:lnSpc>
                <a:spcPct val="150000"/>
              </a:lnSpc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Анализ</a:t>
            </a:r>
          </a:p>
          <a:p>
            <a:pPr marL="547688" indent="-457200">
              <a:lnSpc>
                <a:spcPct val="150000"/>
              </a:lnSpc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Синтез </a:t>
            </a:r>
          </a:p>
          <a:p>
            <a:pPr marL="547688" indent="-457200">
              <a:lnSpc>
                <a:spcPct val="150000"/>
              </a:lnSpc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Сравнение</a:t>
            </a:r>
          </a:p>
          <a:p>
            <a:pPr marL="547688" indent="-457200">
              <a:lnSpc>
                <a:spcPct val="150000"/>
              </a:lnSpc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 Абстракция</a:t>
            </a:r>
          </a:p>
          <a:p>
            <a:pPr marL="547688" indent="-457200">
              <a:lnSpc>
                <a:spcPct val="150000"/>
              </a:lnSpc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 Конкретизация</a:t>
            </a:r>
          </a:p>
          <a:p>
            <a:pPr marL="547688" indent="-457200">
              <a:lnSpc>
                <a:spcPct val="150000"/>
              </a:lnSpc>
              <a:buAutoNum type="arabicPeriod"/>
            </a:pPr>
            <a:r>
              <a:rPr lang="ru-RU" sz="4000" dirty="0" smtClean="0">
                <a:solidFill>
                  <a:schemeClr val="tx2"/>
                </a:solidFill>
              </a:rPr>
              <a:t> Обобщение</a:t>
            </a:r>
            <a:endParaRPr lang="ru-RU" dirty="0" smtClean="0">
              <a:solidFill>
                <a:schemeClr val="tx2"/>
              </a:solidFill>
            </a:endParaRPr>
          </a:p>
          <a:p>
            <a:pPr marL="475488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6400800" cy="2286000"/>
          </a:xfrm>
        </p:spPr>
        <p:txBody>
          <a:bodyPr/>
          <a:lstStyle/>
          <a:p>
            <a:pPr algn="ctr"/>
            <a:r>
              <a:rPr lang="ru-RU" dirty="0" smtClean="0"/>
              <a:t>Младший дошкольный возраст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3357562"/>
            <a:ext cx="6400800" cy="17954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/>
              <a:t>ЦЕЛЬ: Формирование сенсорных представлений: форма, цвет, размер,  развитие мелкой моторики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7e893dfc3bc3d861c63a512217fba9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1636702" cy="1636702"/>
          </a:xfr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28926" y="0"/>
            <a:ext cx="1743075" cy="2619375"/>
          </a:xfrm>
        </p:spPr>
      </p:pic>
      <p:pic>
        <p:nvPicPr>
          <p:cNvPr id="14340" name="Picture 4" descr="Картинки по запросу шнуровки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85728"/>
            <a:ext cx="2190732" cy="2190732"/>
          </a:xfrm>
          <a:prstGeom prst="rect">
            <a:avLst/>
          </a:prstGeom>
          <a:noFill/>
        </p:spPr>
      </p:pic>
      <p:pic>
        <p:nvPicPr>
          <p:cNvPr id="14342" name="Picture 6" descr="Картинки по запросу паз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6975" y="357166"/>
            <a:ext cx="2287025" cy="2143140"/>
          </a:xfrm>
          <a:prstGeom prst="rect">
            <a:avLst/>
          </a:prstGeom>
          <a:noFill/>
        </p:spPr>
      </p:pic>
      <p:pic>
        <p:nvPicPr>
          <p:cNvPr id="14344" name="Picture 8" descr="Картинки по запросу вкладыши плоскостны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214686"/>
            <a:ext cx="3784687" cy="2714644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матрешк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214686"/>
            <a:ext cx="28694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6400800" cy="1643074"/>
          </a:xfrm>
        </p:spPr>
        <p:txBody>
          <a:bodyPr/>
          <a:lstStyle/>
          <a:p>
            <a:pPr algn="ctr"/>
            <a:r>
              <a:rPr lang="ru-RU" dirty="0" smtClean="0"/>
              <a:t>Средний</a:t>
            </a:r>
            <a:br>
              <a:rPr lang="ru-RU" dirty="0" smtClean="0"/>
            </a:br>
            <a:r>
              <a:rPr lang="ru-RU" dirty="0" smtClean="0"/>
              <a:t>дошкольный возраст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2357430"/>
            <a:ext cx="6400800" cy="25098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ЦЕЛЬ: Развитие геометрических представлений, концентрации внимания, усидчивости, логического и образного мышления.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96eef81a47c6b7c58fe7a5bb31bf6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72198" y="2285992"/>
            <a:ext cx="2586030" cy="1941202"/>
          </a:xfrm>
        </p:spPr>
      </p:pic>
      <p:pic>
        <p:nvPicPr>
          <p:cNvPr id="2048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1905000" cy="1905000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четвертый лиш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28"/>
            <a:ext cx="2214578" cy="1695436"/>
          </a:xfrm>
          <a:prstGeom prst="rect">
            <a:avLst/>
          </a:prstGeom>
          <a:noFill/>
        </p:spPr>
      </p:pic>
      <p:pic>
        <p:nvPicPr>
          <p:cNvPr id="11" name="Рисунок 10" descr="Картинки по запросу игры на развитие логического мышления л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290"/>
            <a:ext cx="1759545" cy="16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Картинки по запросу игры на развитие логического мышления мемор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85728"/>
            <a:ext cx="2473803" cy="1852604"/>
          </a:xfrm>
          <a:prstGeom prst="rect">
            <a:avLst/>
          </a:prstGeom>
          <a:noFill/>
        </p:spPr>
      </p:pic>
      <p:pic>
        <p:nvPicPr>
          <p:cNvPr id="20494" name="Picture 14" descr="Картинки по запросу игры на развитие логического мышления  лабиринты своими рукам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214554"/>
            <a:ext cx="2000264" cy="2000264"/>
          </a:xfrm>
          <a:prstGeom prst="rect">
            <a:avLst/>
          </a:prstGeom>
          <a:noFill/>
        </p:spPr>
      </p:pic>
      <p:pic>
        <p:nvPicPr>
          <p:cNvPr id="20496" name="Picture 16" descr="Картинки по запросу игры на развитие логического мышления  крестики  своими рукам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572008"/>
            <a:ext cx="2379244" cy="1772127"/>
          </a:xfrm>
          <a:prstGeom prst="rect">
            <a:avLst/>
          </a:prstGeom>
          <a:noFill/>
        </p:spPr>
      </p:pic>
      <p:sp>
        <p:nvSpPr>
          <p:cNvPr id="20498" name="AutoShape 18" descr="Картинки по запросу игры на развитие логического мышления геоконт своими ру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Картинки по запросу игры на развитие логического мышления геоконт своими рук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2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572008"/>
            <a:ext cx="1785914" cy="1967813"/>
          </a:xfrm>
          <a:prstGeom prst="rect">
            <a:avLst/>
          </a:prstGeom>
          <a:noFill/>
        </p:spPr>
      </p:pic>
      <p:pic>
        <p:nvPicPr>
          <p:cNvPr id="20506" name="Picture 26" descr="Картинки по запросу игры на развитие логического мышления три кольц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6489" y="4643446"/>
            <a:ext cx="2954612" cy="182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6400800" cy="2286000"/>
          </a:xfrm>
        </p:spPr>
        <p:txBody>
          <a:bodyPr/>
          <a:lstStyle/>
          <a:p>
            <a:pPr algn="ctr"/>
            <a:r>
              <a:rPr lang="ru-RU" dirty="0" smtClean="0"/>
              <a:t>Старший и подготовительный</a:t>
            </a:r>
            <a:br>
              <a:rPr lang="ru-RU" dirty="0" smtClean="0"/>
            </a:br>
            <a:r>
              <a:rPr lang="ru-RU" dirty="0" smtClean="0"/>
              <a:t>дошкольный возраст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3357562"/>
            <a:ext cx="6400800" cy="271464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/>
              <a:t>ЦЕЛЬ:  развитие творческого и логического мышления, геометрического воображения, пространственных представлений, умения моделировать, ориентироваться в пространстве.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84_kubik-rubika-3kh3-bez-nakle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5143512"/>
            <a:ext cx="1449394" cy="1449394"/>
          </a:xfrm>
        </p:spPr>
      </p:pic>
      <p:pic>
        <p:nvPicPr>
          <p:cNvPr id="6" name="Содержимое 5" descr="detsad-85300-14556247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16" y="2500306"/>
            <a:ext cx="1428760" cy="1905955"/>
          </a:xfrm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04"/>
            <a:ext cx="1857388" cy="1857388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игры на развитие логического мышления тетри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14290"/>
            <a:ext cx="2285984" cy="2285984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игры на развитие логического мышления резиноч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7166"/>
            <a:ext cx="2981301" cy="2086468"/>
          </a:xfrm>
          <a:prstGeom prst="rect">
            <a:avLst/>
          </a:prstGeom>
          <a:noFill/>
        </p:spPr>
      </p:pic>
      <p:pic>
        <p:nvPicPr>
          <p:cNvPr id="10" name="Рисунок 9" descr="Картинки по запросу шашки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214686"/>
            <a:ext cx="2178050" cy="12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Картинки по запросу судоку для дете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2500306"/>
            <a:ext cx="1928826" cy="1928826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головоломки своими рукам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533909"/>
            <a:ext cx="3156325" cy="232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</TotalTime>
  <Words>99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Семинар – практикум «Логико – математические игры в развивающей среде ДОУ»</vt:lpstr>
      <vt:lpstr>Игра – естественный для ребенка вид деятельности.  В игровой деятельности ребенок осваивает разнообразные представления, самостоятельно «открывает» способы действий, познает некоторые зависимости и закономерности окружающего мира, расширяет свой опыт познания.</vt:lpstr>
      <vt:lpstr>Логические приемы:</vt:lpstr>
      <vt:lpstr>Младший дошкольный возраст</vt:lpstr>
      <vt:lpstr>Слайд 5</vt:lpstr>
      <vt:lpstr>Средний дошкольный возраст</vt:lpstr>
      <vt:lpstr>Слайд 7</vt:lpstr>
      <vt:lpstr>Старший и подготовительный дошкольный возраст</vt:lpstr>
      <vt:lpstr>Слайд 9</vt:lpstr>
      <vt:lpstr> Головоломка своими руками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«Логико – математические игры в развивающей среде ДОУ»</dc:title>
  <dc:creator>root</dc:creator>
  <cp:lastModifiedBy>root</cp:lastModifiedBy>
  <cp:revision>30</cp:revision>
  <dcterms:created xsi:type="dcterms:W3CDTF">2017-04-09T10:33:00Z</dcterms:created>
  <dcterms:modified xsi:type="dcterms:W3CDTF">2017-04-09T15:33:18Z</dcterms:modified>
</cp:coreProperties>
</file>